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3EA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40E6F-28ED-4DD6-9E54-7F18245DF75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pic>
        <p:nvPicPr>
          <p:cNvPr id="31785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ZA" sz="1200"/>
              <a:t>© Vera Castleman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F2555-0BF4-4861-8D25-FFC93F62CD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7E7F-A2FE-40F1-ACC9-4C0E4BB16A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20B856-FA5D-47BC-A36E-FBCB2BC47E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542-6F7E-4962-AE5C-94863C4D1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C7353-3697-4C59-8F52-2778270491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FA5BE-523B-4C0D-A4D0-632B93907C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E34D-7C55-4695-9D4F-3C6F593097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F59F5-855A-4BB1-9BD4-A278A8E347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8FBF6-7E8D-435A-8FF6-442FF7089E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0B824-D944-4802-AD86-F90ECB2B8E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48853-E455-4CD3-8AA1-5CB29D703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CD78899-60EB-4723-B9BD-52490DB0873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pic>
        <p:nvPicPr>
          <p:cNvPr id="30760" name="Picture 40" descr="my man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471488"/>
            <a:ext cx="6781800" cy="2133600"/>
          </a:xfrm>
        </p:spPr>
        <p:txBody>
          <a:bodyPr/>
          <a:lstStyle/>
          <a:p>
            <a:r>
              <a:rPr lang="en-ZA" sz="3600" dirty="0" smtClean="0"/>
              <a:t>Booting up</a:t>
            </a:r>
            <a:endParaRPr lang="en-US" sz="360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</a:t>
            </a:r>
            <a:r>
              <a:rPr lang="en-ZA" dirty="0" smtClean="0"/>
              <a:t>11 </a:t>
            </a:r>
            <a:r>
              <a:rPr lang="en-ZA" dirty="0"/>
              <a:t>CAT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sz="3500" dirty="0" smtClean="0"/>
              <a:t>What is booting up a computer?</a:t>
            </a:r>
            <a:r>
              <a:rPr lang="en-ZA" sz="3500" b="0" dirty="0"/>
              <a:t/>
            </a:r>
            <a:br>
              <a:rPr lang="en-ZA" sz="3500" b="0" dirty="0"/>
            </a:br>
            <a:endParaRPr lang="en-US" sz="35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4553"/>
            <a:ext cx="8229600" cy="39163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booting up process is the start up process of a computer</a:t>
            </a:r>
          </a:p>
          <a:p>
            <a:pPr marL="0" indent="0">
              <a:buNone/>
            </a:pPr>
            <a:r>
              <a:rPr lang="en-US" dirty="0" smtClean="0"/>
              <a:t>It comes from the term “Pulling oneself up by ones bootstraps” in other words getting started on your own initiative.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Boot up process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1"/>
            <a:ext cx="8229600" cy="384493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Find </a:t>
            </a:r>
            <a:r>
              <a:rPr lang="en-ZA" dirty="0" smtClean="0">
                <a:hlinkClick r:id="rId2" action="ppaction://hlinksldjump"/>
              </a:rPr>
              <a:t>BIOS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Run </a:t>
            </a:r>
            <a:r>
              <a:rPr lang="en-ZA" dirty="0" smtClean="0">
                <a:hlinkClick r:id="rId3" action="ppaction://hlinksldjump"/>
              </a:rPr>
              <a:t>POST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Find the </a:t>
            </a:r>
            <a:r>
              <a:rPr lang="en-ZA" dirty="0" smtClean="0">
                <a:hlinkClick r:id="rId4" action="ppaction://hlinksldjump"/>
              </a:rPr>
              <a:t>Operating System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Load the </a:t>
            </a:r>
            <a:r>
              <a:rPr lang="en-ZA" dirty="0" smtClean="0">
                <a:hlinkClick r:id="rId5" action="ppaction://hlinksldjump"/>
              </a:rPr>
              <a:t>drivers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BIOS – Basic Input Output System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n-ZA" dirty="0" smtClean="0"/>
              <a:t>This is a small set of instructions housed on a ROM chip. </a:t>
            </a:r>
          </a:p>
          <a:p>
            <a:pPr marL="355600" indent="-355600"/>
            <a:r>
              <a:rPr lang="en-ZA" dirty="0" smtClean="0"/>
              <a:t>It is powered by the battery of the computer.</a:t>
            </a:r>
          </a:p>
          <a:p>
            <a:pPr marL="355600" indent="-355600"/>
            <a:r>
              <a:rPr lang="en-ZA" dirty="0" smtClean="0"/>
              <a:t>It is used to kick start your computer.</a:t>
            </a:r>
          </a:p>
          <a:p>
            <a:pPr marL="355600" indent="-355600"/>
            <a:r>
              <a:rPr lang="en-ZA" dirty="0" smtClean="0"/>
              <a:t>Without BIOS your computer would be a dumb item incapable of doing anything.</a:t>
            </a:r>
          </a:p>
          <a:p>
            <a:pPr marL="355600" indent="-355600"/>
            <a:r>
              <a:rPr lang="en-ZA" dirty="0" smtClean="0"/>
              <a:t>It checks CMOS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CMOS – Complementary Metal-Oxide Semiconductor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4685"/>
            <a:ext cx="8229600" cy="2916239"/>
          </a:xfrm>
        </p:spPr>
        <p:txBody>
          <a:bodyPr/>
          <a:lstStyle/>
          <a:p>
            <a:r>
              <a:rPr lang="en-ZA" dirty="0" smtClean="0"/>
              <a:t>Stores information about your computer</a:t>
            </a:r>
          </a:p>
          <a:p>
            <a:r>
              <a:rPr lang="en-ZA" dirty="0" smtClean="0"/>
              <a:t>On start up this information is loaded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500034" y="5143512"/>
            <a:ext cx="1785950" cy="1214446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POST – Power On Self Test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3"/>
            <a:ext cx="8229600" cy="3559181"/>
          </a:xfrm>
        </p:spPr>
        <p:txBody>
          <a:bodyPr/>
          <a:lstStyle/>
          <a:p>
            <a:r>
              <a:rPr lang="en-ZA" dirty="0" smtClean="0"/>
              <a:t>BIOS compares what </a:t>
            </a:r>
            <a:r>
              <a:rPr lang="en-ZA" dirty="0" err="1" smtClean="0"/>
              <a:t>Input/Output</a:t>
            </a:r>
            <a:r>
              <a:rPr lang="en-ZA" dirty="0" smtClean="0"/>
              <a:t> units it finds with </a:t>
            </a:r>
            <a:r>
              <a:rPr lang="en-ZA" dirty="0" smtClean="0"/>
              <a:t>the </a:t>
            </a:r>
            <a:r>
              <a:rPr lang="en-ZA" dirty="0" smtClean="0"/>
              <a:t>“table</a:t>
            </a:r>
            <a:r>
              <a:rPr lang="en-ZA" dirty="0" smtClean="0"/>
              <a:t>” found in CMOS</a:t>
            </a:r>
            <a:endParaRPr lang="en-ZA" dirty="0" smtClean="0"/>
          </a:p>
          <a:p>
            <a:r>
              <a:rPr lang="en-ZA" dirty="0" smtClean="0"/>
              <a:t>If anything is wrong BIOS reports it – e.g. If your hard drive is </a:t>
            </a:r>
            <a:r>
              <a:rPr lang="en-ZA" dirty="0" smtClean="0"/>
              <a:t>malfunctioning</a:t>
            </a:r>
          </a:p>
          <a:p>
            <a:pPr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500034" y="5143512"/>
            <a:ext cx="1785950" cy="1214446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OS – Operating System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3"/>
            <a:ext cx="8229600" cy="4273561"/>
          </a:xfrm>
        </p:spPr>
        <p:txBody>
          <a:bodyPr/>
          <a:lstStyle/>
          <a:p>
            <a:r>
              <a:rPr lang="en-ZA" dirty="0" smtClean="0"/>
              <a:t>After POST the operating system is loaded.</a:t>
            </a:r>
          </a:p>
          <a:p>
            <a:r>
              <a:rPr lang="en-ZA" dirty="0" smtClean="0"/>
              <a:t>An Operating System is the basis for all your programs</a:t>
            </a:r>
          </a:p>
          <a:p>
            <a:r>
              <a:rPr lang="en-ZA" dirty="0" smtClean="0"/>
              <a:t>It keeps the computer running and communicating with all the programs and your input/output units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500034" y="5143512"/>
            <a:ext cx="1785950" cy="1214446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Drivers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/>
          <a:lstStyle/>
          <a:p>
            <a:r>
              <a:rPr lang="en-ZA" dirty="0" smtClean="0"/>
              <a:t>The operating system loads the drivers for all your devices. </a:t>
            </a:r>
            <a:r>
              <a:rPr lang="en-ZA" b="1" i="1" dirty="0" smtClean="0"/>
              <a:t>A device will not be recognised if there is no driver</a:t>
            </a:r>
            <a:r>
              <a:rPr lang="en-ZA" dirty="0" smtClean="0"/>
              <a:t>.</a:t>
            </a:r>
          </a:p>
          <a:p>
            <a:r>
              <a:rPr lang="en-ZA" dirty="0" smtClean="0"/>
              <a:t>A driver is a program  i.e. a set of instructions on how to work with your device. </a:t>
            </a:r>
          </a:p>
          <a:p>
            <a:r>
              <a:rPr lang="en-ZA" dirty="0" smtClean="0"/>
              <a:t>The operating system often has an inbuilt driver for your device. </a:t>
            </a:r>
          </a:p>
          <a:p>
            <a:r>
              <a:rPr lang="en-ZA" dirty="0" smtClean="0"/>
              <a:t>If there is no inbuilt driver you will have to load one. A device often comes with a CD for this.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ing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04BB6"/>
      </a:hlink>
      <a:folHlink>
        <a:srgbClr val="F33E0D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04BB6"/>
        </a:hlink>
        <a:folHlink>
          <a:srgbClr val="F33E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teaching</Template>
  <TotalTime>92</TotalTime>
  <Words>285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teaching</vt:lpstr>
      <vt:lpstr>Booting up</vt:lpstr>
      <vt:lpstr>What is booting up a computer? </vt:lpstr>
      <vt:lpstr>Boot up process</vt:lpstr>
      <vt:lpstr>BIOS – Basic Input Output System</vt:lpstr>
      <vt:lpstr>CMOS – Complementary Metal-Oxide Semiconductor</vt:lpstr>
      <vt:lpstr>POST – Power On Self Test</vt:lpstr>
      <vt:lpstr>OS – Operating System</vt:lpstr>
      <vt:lpstr>Drivers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Booting up</dc:title>
  <dc:creator>Vera</dc:creator>
  <cp:lastModifiedBy>Vera</cp:lastModifiedBy>
  <cp:revision>9</cp:revision>
  <dcterms:created xsi:type="dcterms:W3CDTF">2017-04-27T11:24:58Z</dcterms:created>
  <dcterms:modified xsi:type="dcterms:W3CDTF">2017-04-27T12:57:30Z</dcterms:modified>
</cp:coreProperties>
</file>